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C4C3-3234-DD43-66CB-5C0E2A718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03404-0C05-A18B-CCEA-52F7EB04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AB1D-DD93-F18F-F738-86992743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9B0E-6329-A323-DD5A-DCC95A62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65D6-92FD-9691-16B6-5A2C5683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FBEC-44B5-DCA2-93D9-53979DA2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ADF69-8FC6-6B7B-6BEB-F099A7078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30AD-7BA3-27C7-95C3-E873EFD1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2F647-2D30-9752-1CF7-498122A3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48702-6B8E-B062-5A15-629A0817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E8E36-B7C0-6152-40CC-681FA9CE6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D473-B9DC-8B65-C22C-1176226AB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7F2BB-215F-A219-FA88-9FE77583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637F-C317-5262-0434-25AEE28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033A-7E89-3CB4-9F36-99C38701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99D6-E507-4697-0B5B-40416174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10D2-4E0C-49A6-8754-2E5D03B7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5EB72-8797-A00F-6999-B49D48F4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D800-A49C-5D21-83AB-ECCF466A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2E55F-550B-AB09-9212-9582FA3C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3FA-DA65-E528-99EA-F8D2679C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C5C4C-02E6-09EC-34A4-BC90FA71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19B89-CAB3-BA32-BC73-36797106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8B9E-496F-28FC-B299-1733C08C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0FD0-96EA-3825-446E-7498C7E2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0A91-D769-8AF6-E533-EB68488E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0F32-310B-8E4B-5B40-7659F1C09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38B70-A5C7-A23B-580B-F1D7158E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70F77-0677-8187-C870-1C86294C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110EF-639D-E6EF-A563-08B985A1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9E747-B9D5-DFF6-E891-711CB219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8429-166B-C60E-46D9-0F826924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6ADB2-5892-EAFC-565B-D89FBAD9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142B9-8A0D-0CCD-3CEA-D8A657077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E5995-B2DF-7F92-4C8C-02E066E00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A818F-556E-92C3-D289-C98FBBE22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B3B50-4790-956F-E94E-6A31A826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FCC98-8D13-383C-FE5F-67ED6DB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1B503-1816-17D3-9F57-176DB5BF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2D28-3AB0-760E-150A-319042D1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EE0CD-7436-DE19-252E-CB8B0A8F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31033-24E4-7C86-5449-824B3F65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4A672-D76F-95A8-8179-1CD43D0F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AE755-4789-0267-FD6C-890E5CA8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8B807-E538-8D39-0F8C-B49232A2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6DAA3-3512-6903-2F7E-EB8350E4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8025-1ACB-EF10-E9E9-14CF10DB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9ED8-A02C-86C7-E8E7-2BA7DF76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141DD-BD4A-F8D2-5C62-7EE6B2F5B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3C297-4D89-2211-657D-688D8646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A441A-2841-BBAC-A23D-E718B8B3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C547F-B0AF-6A21-D40D-291D4D97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C2C7-9B40-E64C-2FBA-09AE7519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2FE29-D158-EC80-5766-DFBBB0DC9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FDD82-771C-D593-9567-9C032F45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A0A9-872C-1DF1-10A8-F55A11A2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00A6-9EC0-D5B5-9FCB-148FC8AD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77941-4B0F-C0FB-5334-A40D8EDB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E311C-B80E-5166-5D37-6D859C2B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E2ED-E35C-377E-9398-CDD2784C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E62F-8602-9B63-FEB0-2C90585DB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510F-DFF1-41C6-B0C8-82386781A00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DE17-7524-D190-98C1-AE03D0806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2910-10C1-AEA6-D3B6-3F9F0448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yensinh.longan.edu.v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4E0A-4F98-F41F-0B83-3B3F78539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7B456-BCDA-26BD-5545-A6270C04D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9CA0B-3CC3-4857-EA97-65F50E8F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209"/>
            <a:ext cx="12505997" cy="7116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BE78D-D079-EB53-E8DA-BEDDA573BF5A}"/>
              </a:ext>
            </a:extLst>
          </p:cNvPr>
          <p:cNvSpPr txBox="1"/>
          <p:nvPr/>
        </p:nvSpPr>
        <p:spPr>
          <a:xfrm>
            <a:off x="2517915" y="2229968"/>
            <a:ext cx="8587408" cy="30278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XÉT TUYỂN HỒ SƠ TRỰCTUYẾN </a:t>
            </a:r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 2024 - 2025 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21" y="-218815"/>
            <a:ext cx="12192000" cy="6838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2AF6E-C30E-FD33-0436-CEEB9259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15" y="656848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https://tuyensinh.longan.edu.vn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C25E0B-A277-E1B9-5AB4-411A99927D35}"/>
              </a:ext>
            </a:extLst>
          </p:cNvPr>
          <p:cNvSpPr txBox="1">
            <a:spLocks/>
          </p:cNvSpPr>
          <p:nvPr/>
        </p:nvSpPr>
        <p:spPr>
          <a:xfrm>
            <a:off x="-160421" y="5184162"/>
            <a:ext cx="121920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Nhập thông tin để tra cứu hồ sơ học sinh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BD6CDD-25DC-A919-5292-BC5C11519F06}"/>
              </a:ext>
            </a:extLst>
          </p:cNvPr>
          <p:cNvSpPr txBox="1">
            <a:spLocks/>
          </p:cNvSpPr>
          <p:nvPr/>
        </p:nvSpPr>
        <p:spPr>
          <a:xfrm>
            <a:off x="-80210" y="2858074"/>
            <a:ext cx="121920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 vào “Đăng ký tuyển sinh”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4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E0C9FD8-1016-27E6-D1EE-A99B00F0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10" name="Content Placeholder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468C461-E10B-11DB-1529-020A5BAA1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10"/>
            <a:ext cx="8069179" cy="5651625"/>
          </a:xfr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89EE25-2F9F-C26D-0365-C7E6739174C0}"/>
              </a:ext>
            </a:extLst>
          </p:cNvPr>
          <p:cNvSpPr/>
          <p:nvPr/>
        </p:nvSpPr>
        <p:spPr>
          <a:xfrm rot="19501367">
            <a:off x="5684396" y="2503059"/>
            <a:ext cx="1284078" cy="1555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7009C-DCF5-4597-5DFE-1E5D2826430B}"/>
              </a:ext>
            </a:extLst>
          </p:cNvPr>
          <p:cNvSpPr txBox="1"/>
          <p:nvPr/>
        </p:nvSpPr>
        <p:spPr>
          <a:xfrm>
            <a:off x="6577262" y="1169286"/>
            <a:ext cx="537547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7E9F6-B219-0F41-FA92-3032FFBECDBD}"/>
              </a:ext>
            </a:extLst>
          </p:cNvPr>
          <p:cNvSpPr txBox="1"/>
          <p:nvPr/>
        </p:nvSpPr>
        <p:spPr>
          <a:xfrm>
            <a:off x="6735325" y="2798221"/>
            <a:ext cx="537547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C5D8489-15B4-1E22-6A0E-31DCA5DACB0A}"/>
              </a:ext>
            </a:extLst>
          </p:cNvPr>
          <p:cNvSpPr/>
          <p:nvPr/>
        </p:nvSpPr>
        <p:spPr>
          <a:xfrm rot="20032765">
            <a:off x="5762489" y="3403751"/>
            <a:ext cx="1046952" cy="16818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020FE-C3AA-2F7C-4FA1-D609D249B6D5}"/>
              </a:ext>
            </a:extLst>
          </p:cNvPr>
          <p:cNvSpPr txBox="1"/>
          <p:nvPr/>
        </p:nvSpPr>
        <p:spPr>
          <a:xfrm>
            <a:off x="6577264" y="3797877"/>
            <a:ext cx="561473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22D19DC-97A0-3419-87C8-111742D308E1}"/>
              </a:ext>
            </a:extLst>
          </p:cNvPr>
          <p:cNvSpPr/>
          <p:nvPr/>
        </p:nvSpPr>
        <p:spPr>
          <a:xfrm rot="20563990">
            <a:off x="5842349" y="4120210"/>
            <a:ext cx="732984" cy="2143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F08C4BE-BCC6-8040-9E33-B7DF0DB3EAE7}"/>
              </a:ext>
            </a:extLst>
          </p:cNvPr>
          <p:cNvSpPr/>
          <p:nvPr/>
        </p:nvSpPr>
        <p:spPr>
          <a:xfrm rot="550602">
            <a:off x="5826082" y="5034760"/>
            <a:ext cx="763576" cy="21669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6646B-EA8B-8496-BFC3-CD1F552EC9F8}"/>
              </a:ext>
            </a:extLst>
          </p:cNvPr>
          <p:cNvSpPr txBox="1"/>
          <p:nvPr/>
        </p:nvSpPr>
        <p:spPr>
          <a:xfrm>
            <a:off x="6577264" y="4907001"/>
            <a:ext cx="5614736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5554A0-93F6-E531-EB3D-B99417F91BE3}"/>
              </a:ext>
            </a:extLst>
          </p:cNvPr>
          <p:cNvSpPr txBox="1"/>
          <p:nvPr/>
        </p:nvSpPr>
        <p:spPr>
          <a:xfrm>
            <a:off x="0" y="6127659"/>
            <a:ext cx="1219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4: Sau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TRA CỨU</a:t>
            </a:r>
          </a:p>
        </p:txBody>
      </p:sp>
    </p:spTree>
    <p:extLst>
      <p:ext uri="{BB962C8B-B14F-4D97-AF65-F5344CB8AC3E}">
        <p14:creationId xmlns:p14="http://schemas.microsoft.com/office/powerpoint/2010/main" val="175888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5"/>
            <a:ext cx="12192000" cy="68386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389AFE-88AB-A082-B620-37BA130AC604}"/>
              </a:ext>
            </a:extLst>
          </p:cNvPr>
          <p:cNvSpPr txBox="1">
            <a:spLocks/>
          </p:cNvSpPr>
          <p:nvPr/>
        </p:nvSpPr>
        <p:spPr>
          <a:xfrm>
            <a:off x="0" y="39926"/>
            <a:ext cx="12192000" cy="641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84094A-D4EA-DCCE-E2F4-AF481615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12192000" cy="10972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97CA5A2-A58E-5C4E-C4D0-A0BFBBBE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73" y="1778288"/>
            <a:ext cx="9079832" cy="50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954"/>
            <a:ext cx="12192000" cy="6838690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D0CADD6-AC7B-91F6-83A3-2D9A03D8E379}"/>
              </a:ext>
            </a:extLst>
          </p:cNvPr>
          <p:cNvSpPr txBox="1">
            <a:spLocks/>
          </p:cNvSpPr>
          <p:nvPr/>
        </p:nvSpPr>
        <p:spPr>
          <a:xfrm>
            <a:off x="0" y="64263"/>
            <a:ext cx="12192000" cy="1682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TRƯỜNG ĐĂNG KÝ, 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1”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Content Placeholder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A4E4B6F-2898-E03E-D65E-A15A3F073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3" y="1751484"/>
            <a:ext cx="10253692" cy="4053550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5BA8B7-2E6E-2A8B-C063-752AD7D93170}"/>
              </a:ext>
            </a:extLst>
          </p:cNvPr>
          <p:cNvSpPr/>
          <p:nvPr/>
        </p:nvSpPr>
        <p:spPr>
          <a:xfrm rot="17664012">
            <a:off x="8534514" y="4493757"/>
            <a:ext cx="1371813" cy="360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B09F76-927B-F274-F50A-7BF77DA1507E}"/>
              </a:ext>
            </a:extLst>
          </p:cNvPr>
          <p:cNvSpPr txBox="1"/>
          <p:nvPr/>
        </p:nvSpPr>
        <p:spPr>
          <a:xfrm>
            <a:off x="5357119" y="3516649"/>
            <a:ext cx="68348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6609DA-6062-4100-FA9A-7BB2513B5B1A}"/>
              </a:ext>
            </a:extLst>
          </p:cNvPr>
          <p:cNvSpPr/>
          <p:nvPr/>
        </p:nvSpPr>
        <p:spPr>
          <a:xfrm rot="2069314" flipV="1">
            <a:off x="4384442" y="5547882"/>
            <a:ext cx="1010241" cy="1809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230558-59AD-B006-470E-A7E4F1B455F4}"/>
              </a:ext>
            </a:extLst>
          </p:cNvPr>
          <p:cNvSpPr txBox="1"/>
          <p:nvPr/>
        </p:nvSpPr>
        <p:spPr>
          <a:xfrm>
            <a:off x="3779135" y="5976149"/>
            <a:ext cx="33287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5"/>
            <a:ext cx="12192000" cy="6838690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9DC422-1A9E-80B2-F001-2F3E07D37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03" y="150721"/>
            <a:ext cx="9108793" cy="5693488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EACBC06-A260-C2C4-7CAB-941750715292}"/>
              </a:ext>
            </a:extLst>
          </p:cNvPr>
          <p:cNvSpPr/>
          <p:nvPr/>
        </p:nvSpPr>
        <p:spPr>
          <a:xfrm rot="19567509">
            <a:off x="4652473" y="3379060"/>
            <a:ext cx="1031841" cy="1132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B8354-C1EA-1790-1AA8-100DAB0E9777}"/>
              </a:ext>
            </a:extLst>
          </p:cNvPr>
          <p:cNvSpPr txBox="1"/>
          <p:nvPr/>
        </p:nvSpPr>
        <p:spPr>
          <a:xfrm>
            <a:off x="5628297" y="2458856"/>
            <a:ext cx="5939137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CC3A-2D3E-A3E7-A5AF-22CED8DC7813}"/>
              </a:ext>
            </a:extLst>
          </p:cNvPr>
          <p:cNvSpPr txBox="1"/>
          <p:nvPr/>
        </p:nvSpPr>
        <p:spPr>
          <a:xfrm>
            <a:off x="0" y="6122504"/>
            <a:ext cx="121920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8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5"/>
            <a:ext cx="12192000" cy="6838690"/>
          </a:xfrm>
          <a:prstGeom prst="rect">
            <a:avLst/>
          </a:prstGeom>
        </p:spPr>
      </p:pic>
      <p:pic>
        <p:nvPicPr>
          <p:cNvPr id="10" name="Content Placeholder 9" descr="A screenshot of a cellphone&#10;&#10;Description automatically generated with medium confidence">
            <a:extLst>
              <a:ext uri="{FF2B5EF4-FFF2-40B4-BE49-F238E27FC236}">
                <a16:creationId xmlns:a16="http://schemas.microsoft.com/office/drawing/2014/main" id="{6F61CE12-A415-026E-52B0-A0FC790F1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1069829"/>
            <a:ext cx="5170732" cy="5788171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081246-44B1-05F6-E614-60C85CACDB26}"/>
              </a:ext>
            </a:extLst>
          </p:cNvPr>
          <p:cNvSpPr txBox="1">
            <a:spLocks/>
          </p:cNvSpPr>
          <p:nvPr/>
        </p:nvSpPr>
        <p:spPr>
          <a:xfrm>
            <a:off x="0" y="9655"/>
            <a:ext cx="12191999" cy="10505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401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Bước 1:  Truy cập vào địa chỉ: https://tuyensinh.longan.edu.vn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Minh Loi</dc:creator>
  <cp:lastModifiedBy>Phan Minh Loi</cp:lastModifiedBy>
  <cp:revision>9</cp:revision>
  <dcterms:created xsi:type="dcterms:W3CDTF">2023-06-24T10:18:49Z</dcterms:created>
  <dcterms:modified xsi:type="dcterms:W3CDTF">2024-06-03T02:45:08Z</dcterms:modified>
</cp:coreProperties>
</file>